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65" r:id="rId4"/>
    <p:sldId id="266" r:id="rId5"/>
    <p:sldId id="268" r:id="rId6"/>
    <p:sldId id="269" r:id="rId7"/>
  </p:sldIdLst>
  <p:sldSz cx="9144000" cy="6858000" type="screen4x3"/>
  <p:notesSz cx="6797675" cy="9929813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1775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338145" algn="l" rtl="0" eaLnBrk="0" fontAlgn="base" hangingPunct="0">
      <a:spcBef>
        <a:spcPct val="0"/>
      </a:spcBef>
      <a:spcAft>
        <a:spcPct val="0"/>
      </a:spcAft>
      <a:defRPr sz="1775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676290" algn="l" rtl="0" eaLnBrk="0" fontAlgn="base" hangingPunct="0">
      <a:spcBef>
        <a:spcPct val="0"/>
      </a:spcBef>
      <a:spcAft>
        <a:spcPct val="0"/>
      </a:spcAft>
      <a:defRPr sz="1775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014435" algn="l" rtl="0" eaLnBrk="0" fontAlgn="base" hangingPunct="0">
      <a:spcBef>
        <a:spcPct val="0"/>
      </a:spcBef>
      <a:spcAft>
        <a:spcPct val="0"/>
      </a:spcAft>
      <a:defRPr sz="1775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352580" algn="l" rtl="0" eaLnBrk="0" fontAlgn="base" hangingPunct="0">
      <a:spcBef>
        <a:spcPct val="0"/>
      </a:spcBef>
      <a:spcAft>
        <a:spcPct val="0"/>
      </a:spcAft>
      <a:defRPr sz="1775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1690726" algn="l" defTabSz="676290" rtl="0" eaLnBrk="1" latinLnBrk="0" hangingPunct="1">
      <a:defRPr sz="1775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028871" algn="l" defTabSz="676290" rtl="0" eaLnBrk="1" latinLnBrk="0" hangingPunct="1">
      <a:defRPr sz="1775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2367016" algn="l" defTabSz="676290" rtl="0" eaLnBrk="1" latinLnBrk="0" hangingPunct="1">
      <a:defRPr sz="1775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2705161" algn="l" defTabSz="676290" rtl="0" eaLnBrk="1" latinLnBrk="0" hangingPunct="1">
      <a:defRPr sz="1775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BFCE"/>
    <a:srgbClr val="86D2AF"/>
    <a:srgbClr val="95E9BF"/>
    <a:srgbClr val="3F8284"/>
    <a:srgbClr val="1CB610"/>
    <a:srgbClr val="E44F00"/>
    <a:srgbClr val="A43C77"/>
    <a:srgbClr val="F2EC00"/>
    <a:srgbClr val="0EA8B8"/>
    <a:srgbClr val="1C0B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70" autoAdjust="0"/>
    <p:restoredTop sz="82893" autoAdjust="0"/>
  </p:normalViewPr>
  <p:slideViewPr>
    <p:cSldViewPr>
      <p:cViewPr varScale="1">
        <p:scale>
          <a:sx n="119" d="100"/>
          <a:sy n="119" d="100"/>
        </p:scale>
        <p:origin x="176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0530"/>
    </p:cViewPr>
  </p:sorterViewPr>
  <p:notesViewPr>
    <p:cSldViewPr>
      <p:cViewPr>
        <p:scale>
          <a:sx n="75" d="100"/>
          <a:sy n="75" d="100"/>
        </p:scale>
        <p:origin x="1116" y="240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A9EB272-9CBF-A666-9999-763391E50F9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82" tIns="45689" rIns="91382" bIns="45689" numCol="1" anchor="t" anchorCtr="0" compatLnSpc="1">
            <a:prstTxWarp prst="textNoShape">
              <a:avLst/>
            </a:prstTxWarp>
          </a:bodyPr>
          <a:lstStyle>
            <a:lvl1pPr algn="l" defTabSz="912950">
              <a:defRPr sz="1200"/>
            </a:lvl1pPr>
          </a:lstStyle>
          <a:p>
            <a:pPr>
              <a:defRPr/>
            </a:pPr>
            <a:endParaRPr lang="es-ES_tradnl" altLang="ca-E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2741863-FE82-3B80-9E64-02718DBEABB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82" tIns="45689" rIns="91382" bIns="45689" numCol="1" anchor="t" anchorCtr="0" compatLnSpc="1">
            <a:prstTxWarp prst="textNoShape">
              <a:avLst/>
            </a:prstTxWarp>
          </a:bodyPr>
          <a:lstStyle>
            <a:lvl1pPr algn="r" defTabSz="912950">
              <a:defRPr sz="1200"/>
            </a:lvl1pPr>
          </a:lstStyle>
          <a:p>
            <a:pPr>
              <a:defRPr/>
            </a:pPr>
            <a:endParaRPr lang="es-ES_tradnl" altLang="ca-ES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C4A18153-D2FD-638A-B27E-9BA893372C4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82" tIns="45689" rIns="91382" bIns="45689" numCol="1" anchor="b" anchorCtr="0" compatLnSpc="1">
            <a:prstTxWarp prst="textNoShape">
              <a:avLst/>
            </a:prstTxWarp>
          </a:bodyPr>
          <a:lstStyle>
            <a:lvl1pPr algn="l" defTabSz="912950">
              <a:defRPr sz="1200"/>
            </a:lvl1pPr>
          </a:lstStyle>
          <a:p>
            <a:pPr>
              <a:defRPr/>
            </a:pPr>
            <a:endParaRPr lang="es-ES_tradnl" altLang="ca-ES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37D7EC7F-09D8-556A-9A3D-2ADF3FB19BC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382" tIns="45689" rIns="91382" bIns="45689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 smtClean="0"/>
            </a:lvl1pPr>
          </a:lstStyle>
          <a:p>
            <a:pPr>
              <a:defRPr/>
            </a:pPr>
            <a:fld id="{E465C806-8908-4A64-8058-7D3AA32889E0}" type="slidenum">
              <a:rPr lang="es-ES_tradnl" altLang="ca-ES"/>
              <a:pPr>
                <a:defRPr/>
              </a:pPr>
              <a:t>‹Nº›</a:t>
            </a:fld>
            <a:endParaRPr lang="es-ES_tradnl" altLang="ca-E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>
            <a:extLst>
              <a:ext uri="{FF2B5EF4-FFF2-40B4-BE49-F238E27FC236}">
                <a16:creationId xmlns:a16="http://schemas.microsoft.com/office/drawing/2014/main" id="{C63A9DEA-8533-74B2-598F-FD018408535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5365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772" tIns="45885" rIns="91772" bIns="45885" numCol="1" anchor="t" anchorCtr="0" compatLnSpc="1">
            <a:prstTxWarp prst="textNoShape">
              <a:avLst/>
            </a:prstTxWarp>
          </a:bodyPr>
          <a:lstStyle>
            <a:lvl1pPr algn="l" defTabSz="916170">
              <a:defRPr sz="1200"/>
            </a:lvl1pPr>
          </a:lstStyle>
          <a:p>
            <a:pPr>
              <a:defRPr/>
            </a:pPr>
            <a:endParaRPr lang="es-ES_tradnl" altLang="ca-ES"/>
          </a:p>
        </p:txBody>
      </p:sp>
      <p:sp>
        <p:nvSpPr>
          <p:cNvPr id="20483" name="Rectangle 1027">
            <a:extLst>
              <a:ext uri="{FF2B5EF4-FFF2-40B4-BE49-F238E27FC236}">
                <a16:creationId xmlns:a16="http://schemas.microsoft.com/office/drawing/2014/main" id="{44A045AC-6DAB-76EB-C33E-4176FDD3504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17825" cy="5365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772" tIns="45885" rIns="91772" bIns="45885" numCol="1" anchor="t" anchorCtr="0" compatLnSpc="1">
            <a:prstTxWarp prst="textNoShape">
              <a:avLst/>
            </a:prstTxWarp>
          </a:bodyPr>
          <a:lstStyle>
            <a:lvl1pPr algn="r" defTabSz="916170">
              <a:defRPr sz="1200"/>
            </a:lvl1pPr>
          </a:lstStyle>
          <a:p>
            <a:pPr>
              <a:defRPr/>
            </a:pPr>
            <a:endParaRPr lang="es-ES_tradnl" altLang="ca-ES"/>
          </a:p>
        </p:txBody>
      </p:sp>
      <p:sp>
        <p:nvSpPr>
          <p:cNvPr id="15364" name="Rectangle 1028">
            <a:extLst>
              <a:ext uri="{FF2B5EF4-FFF2-40B4-BE49-F238E27FC236}">
                <a16:creationId xmlns:a16="http://schemas.microsoft.com/office/drawing/2014/main" id="{62A93B73-5B4A-8CD1-F9CC-BCCF9CEA01D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65175"/>
            <a:ext cx="4987925" cy="37417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5" name="Rectangle 1029">
            <a:extLst>
              <a:ext uri="{FF2B5EF4-FFF2-40B4-BE49-F238E27FC236}">
                <a16:creationId xmlns:a16="http://schemas.microsoft.com/office/drawing/2014/main" id="{611AC51C-0A5F-2863-ED3B-EDE0A1C61BC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0750" y="4735513"/>
            <a:ext cx="4992688" cy="4429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772" tIns="45885" rIns="91772" bIns="458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ca-ES" noProof="0" dirty="0"/>
              <a:t>Haga clic para modificar el estilo de texto del patrón</a:t>
            </a:r>
          </a:p>
          <a:p>
            <a:pPr lvl="1"/>
            <a:r>
              <a:rPr lang="es-ES_tradnl" altLang="ca-ES" noProof="0" dirty="0"/>
              <a:t>Segundo nivel</a:t>
            </a:r>
          </a:p>
          <a:p>
            <a:pPr lvl="2"/>
            <a:r>
              <a:rPr lang="es-ES_tradnl" altLang="ca-ES" noProof="0" dirty="0"/>
              <a:t>Tercer nivel</a:t>
            </a:r>
          </a:p>
          <a:p>
            <a:pPr lvl="3"/>
            <a:r>
              <a:rPr lang="es-ES_tradnl" altLang="ca-ES" noProof="0" dirty="0"/>
              <a:t>Cuarto nivel</a:t>
            </a:r>
          </a:p>
          <a:p>
            <a:pPr lvl="4"/>
            <a:r>
              <a:rPr lang="es-ES_tradnl" altLang="ca-ES" noProof="0" dirty="0"/>
              <a:t>Quinto nivel</a:t>
            </a:r>
          </a:p>
        </p:txBody>
      </p:sp>
      <p:sp>
        <p:nvSpPr>
          <p:cNvPr id="20486" name="Rectangle 1030">
            <a:extLst>
              <a:ext uri="{FF2B5EF4-FFF2-40B4-BE49-F238E27FC236}">
                <a16:creationId xmlns:a16="http://schemas.microsoft.com/office/drawing/2014/main" id="{D202611A-E2A8-86DE-9411-CCEB73DAB4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3238"/>
            <a:ext cx="2919413" cy="5365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772" tIns="45885" rIns="91772" bIns="45885" numCol="1" anchor="b" anchorCtr="0" compatLnSpc="1">
            <a:prstTxWarp prst="textNoShape">
              <a:avLst/>
            </a:prstTxWarp>
          </a:bodyPr>
          <a:lstStyle>
            <a:lvl1pPr algn="l" defTabSz="916170">
              <a:defRPr sz="1200"/>
            </a:lvl1pPr>
          </a:lstStyle>
          <a:p>
            <a:pPr>
              <a:defRPr/>
            </a:pPr>
            <a:endParaRPr lang="es-ES_tradnl" altLang="ca-ES"/>
          </a:p>
        </p:txBody>
      </p:sp>
      <p:sp>
        <p:nvSpPr>
          <p:cNvPr id="20487" name="Rectangle 1031">
            <a:extLst>
              <a:ext uri="{FF2B5EF4-FFF2-40B4-BE49-F238E27FC236}">
                <a16:creationId xmlns:a16="http://schemas.microsoft.com/office/drawing/2014/main" id="{2206125F-B285-1B96-0B3D-0FD361F221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393238"/>
            <a:ext cx="2917825" cy="5365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772" tIns="45885" rIns="91772" bIns="45885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67D995B-2B85-4957-A273-783D0ABB3047}" type="slidenum">
              <a:rPr lang="es-ES_tradnl" altLang="ca-ES"/>
              <a:pPr>
                <a:defRPr/>
              </a:pPr>
              <a:t>‹Nº›</a:t>
            </a:fld>
            <a:endParaRPr lang="es-ES_tradnl" alt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88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38145" algn="l" rtl="0" eaLnBrk="0" fontAlgn="base" hangingPunct="0">
      <a:spcBef>
        <a:spcPct val="30000"/>
      </a:spcBef>
      <a:spcAft>
        <a:spcPct val="0"/>
      </a:spcAft>
      <a:defRPr sz="888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676290" algn="l" rtl="0" eaLnBrk="0" fontAlgn="base" hangingPunct="0">
      <a:spcBef>
        <a:spcPct val="30000"/>
      </a:spcBef>
      <a:spcAft>
        <a:spcPct val="0"/>
      </a:spcAft>
      <a:defRPr sz="888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014435" algn="l" rtl="0" eaLnBrk="0" fontAlgn="base" hangingPunct="0">
      <a:spcBef>
        <a:spcPct val="30000"/>
      </a:spcBef>
      <a:spcAft>
        <a:spcPct val="0"/>
      </a:spcAft>
      <a:defRPr sz="888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352580" algn="l" rtl="0" eaLnBrk="0" fontAlgn="base" hangingPunct="0">
      <a:spcBef>
        <a:spcPct val="30000"/>
      </a:spcBef>
      <a:spcAft>
        <a:spcPct val="0"/>
      </a:spcAft>
      <a:defRPr sz="888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690726" algn="l" defTabSz="676290" rtl="0" eaLnBrk="1" latinLnBrk="0" hangingPunct="1">
      <a:defRPr sz="888" kern="1200">
        <a:solidFill>
          <a:schemeClr val="tx1"/>
        </a:solidFill>
        <a:latin typeface="+mn-lt"/>
        <a:ea typeface="+mn-ea"/>
        <a:cs typeface="+mn-cs"/>
      </a:defRPr>
    </a:lvl6pPr>
    <a:lvl7pPr marL="2028871" algn="l" defTabSz="676290" rtl="0" eaLnBrk="1" latinLnBrk="0" hangingPunct="1">
      <a:defRPr sz="888" kern="1200">
        <a:solidFill>
          <a:schemeClr val="tx1"/>
        </a:solidFill>
        <a:latin typeface="+mn-lt"/>
        <a:ea typeface="+mn-ea"/>
        <a:cs typeface="+mn-cs"/>
      </a:defRPr>
    </a:lvl7pPr>
    <a:lvl8pPr marL="2367016" algn="l" defTabSz="676290" rtl="0" eaLnBrk="1" latinLnBrk="0" hangingPunct="1">
      <a:defRPr sz="888" kern="1200">
        <a:solidFill>
          <a:schemeClr val="tx1"/>
        </a:solidFill>
        <a:latin typeface="+mn-lt"/>
        <a:ea typeface="+mn-ea"/>
        <a:cs typeface="+mn-cs"/>
      </a:defRPr>
    </a:lvl8pPr>
    <a:lvl9pPr marL="2705161" algn="l" defTabSz="676290" rtl="0" eaLnBrk="1" latinLnBrk="0" hangingPunct="1">
      <a:defRPr sz="88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D12E1FD5-E342-AC08-8ED9-2DA97DAE9403}"/>
              </a:ext>
            </a:extLst>
          </p:cNvPr>
          <p:cNvSpPr/>
          <p:nvPr userDrawn="1"/>
        </p:nvSpPr>
        <p:spPr>
          <a:xfrm>
            <a:off x="-2909" y="-9832"/>
            <a:ext cx="9146909" cy="2048184"/>
          </a:xfrm>
          <a:prstGeom prst="rect">
            <a:avLst/>
          </a:prstGeom>
          <a:solidFill>
            <a:srgbClr val="00AC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75">
              <a:latin typeface="Galvji" panose="020B0504020202020204" pitchFamily="34" charset="77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A793244-B9EF-EE7D-E31E-94B4D768A403}"/>
              </a:ext>
            </a:extLst>
          </p:cNvPr>
          <p:cNvSpPr txBox="1"/>
          <p:nvPr userDrawn="1"/>
        </p:nvSpPr>
        <p:spPr>
          <a:xfrm>
            <a:off x="-16355" y="-9831"/>
            <a:ext cx="914690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i="0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lvji" panose="020B0504020202020204" pitchFamily="34" charset="77"/>
              </a:rPr>
              <a:t>XVI</a:t>
            </a:r>
            <a:r>
              <a:rPr lang="es-ES" sz="2000" b="1" i="0" dirty="0">
                <a:solidFill>
                  <a:schemeClr val="bg1"/>
                </a:solidFill>
                <a:latin typeface="Galvji" panose="020B0504020202020204" pitchFamily="34" charset="77"/>
              </a:rPr>
              <a:t> </a:t>
            </a:r>
          </a:p>
          <a:p>
            <a:pPr algn="ctr"/>
            <a:r>
              <a:rPr lang="es-ES" sz="20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lvji" panose="020B0504020202020204" pitchFamily="34" charset="77"/>
              </a:rPr>
              <a:t>CONGRÉS de la SOCIETAT CATALANA </a:t>
            </a:r>
            <a:r>
              <a:rPr lang="es-ES" sz="2000" b="1" i="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lvji" panose="020B0504020202020204" pitchFamily="34" charset="77"/>
              </a:rPr>
              <a:t>d’ANESTESIOLOGIA</a:t>
            </a:r>
            <a:r>
              <a:rPr lang="es-ES" sz="20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lvji" panose="020B0504020202020204" pitchFamily="34" charset="77"/>
              </a:rPr>
              <a:t>, </a:t>
            </a:r>
          </a:p>
          <a:p>
            <a:pPr algn="ctr"/>
            <a:r>
              <a:rPr lang="es-ES" sz="20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lvji" panose="020B0504020202020204" pitchFamily="34" charset="77"/>
              </a:rPr>
              <a:t>REANIMACIÓ i TERAPÈUTICA del DOLOR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E5E2B5C-0A38-B87E-DA42-A1EFDA3850D5}"/>
              </a:ext>
            </a:extLst>
          </p:cNvPr>
          <p:cNvSpPr txBox="1"/>
          <p:nvPr userDrawn="1"/>
        </p:nvSpPr>
        <p:spPr>
          <a:xfrm>
            <a:off x="0" y="1412776"/>
            <a:ext cx="91305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i="0" dirty="0">
                <a:solidFill>
                  <a:schemeClr val="bg2"/>
                </a:solidFill>
                <a:effectLst>
                  <a:outerShdw blurRad="38100" dist="38100" dir="2700000" algn="tl">
                    <a:schemeClr val="tx1">
                      <a:alpha val="95000"/>
                    </a:schemeClr>
                  </a:outerShdw>
                </a:effectLst>
                <a:latin typeface="Avenir Next Condensed Demi Bold" panose="020B0506020202020204" pitchFamily="34" charset="0"/>
              </a:rPr>
              <a:t>XXII Jornades d’Anestesiologia en Infermeria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A67380D-01D4-AE11-FB3F-B0B793965F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7000"/>
          </a:blip>
          <a:stretch>
            <a:fillRect/>
          </a:stretch>
        </p:blipFill>
        <p:spPr>
          <a:xfrm>
            <a:off x="-396552" y="3861048"/>
            <a:ext cx="9606499" cy="3087002"/>
          </a:xfrm>
          <a:prstGeom prst="rect">
            <a:avLst/>
          </a:prstGeom>
        </p:spPr>
      </p:pic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B419D54B-D3F7-EFDD-2453-D2658A41BF6C}"/>
              </a:ext>
            </a:extLst>
          </p:cNvPr>
          <p:cNvCxnSpPr>
            <a:cxnSpLocks/>
          </p:cNvCxnSpPr>
          <p:nvPr userDrawn="1"/>
        </p:nvCxnSpPr>
        <p:spPr>
          <a:xfrm>
            <a:off x="-16355" y="1268760"/>
            <a:ext cx="9160355" cy="0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n 6">
            <a:extLst>
              <a:ext uri="{FF2B5EF4-FFF2-40B4-BE49-F238E27FC236}">
                <a16:creationId xmlns:a16="http://schemas.microsoft.com/office/drawing/2014/main" id="{3E821FAA-4081-618D-F32B-F12E3CA41B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16911" y="1484784"/>
            <a:ext cx="4031353" cy="4145306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D138827F-1108-C242-00C1-FC64B99F093A}"/>
              </a:ext>
            </a:extLst>
          </p:cNvPr>
          <p:cNvSpPr txBox="1"/>
          <p:nvPr userDrawn="1"/>
        </p:nvSpPr>
        <p:spPr>
          <a:xfrm>
            <a:off x="3312713" y="6381328"/>
            <a:ext cx="25156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 err="1">
                <a:solidFill>
                  <a:srgbClr val="00AED6"/>
                </a:solidFill>
                <a:latin typeface="Galvji" panose="020B0504020202020204" pitchFamily="34" charset="77"/>
              </a:rPr>
              <a:t>www.congresscartd.org</a:t>
            </a:r>
            <a:endParaRPr lang="es-ES" sz="1400" b="1" dirty="0">
              <a:solidFill>
                <a:srgbClr val="00AED6"/>
              </a:solidFill>
              <a:latin typeface="Galvji" panose="020B0504020202020204" pitchFamily="34" charset="77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E24A51C0-449C-0A7D-DF67-E5E2F4A7A7A6}"/>
              </a:ext>
            </a:extLst>
          </p:cNvPr>
          <p:cNvSpPr/>
          <p:nvPr userDrawn="1"/>
        </p:nvSpPr>
        <p:spPr bwMode="auto">
          <a:xfrm>
            <a:off x="8100392" y="5559939"/>
            <a:ext cx="1043608" cy="12980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37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248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112" y="1229495"/>
            <a:ext cx="5486656" cy="4114800"/>
          </a:xfrm>
        </p:spPr>
        <p:txBody>
          <a:bodyPr/>
          <a:lstStyle>
            <a:lvl1pPr marL="0" indent="0">
              <a:buNone/>
              <a:defRPr sz="2057"/>
            </a:lvl1pPr>
            <a:lvl2pPr marL="293927" indent="0">
              <a:buNone/>
              <a:defRPr sz="1800"/>
            </a:lvl2pPr>
            <a:lvl3pPr marL="587853" indent="0">
              <a:buNone/>
              <a:defRPr sz="1543"/>
            </a:lvl3pPr>
            <a:lvl4pPr marL="881780" indent="0">
              <a:buNone/>
              <a:defRPr sz="1286"/>
            </a:lvl4pPr>
            <a:lvl5pPr marL="1175707" indent="0">
              <a:buNone/>
              <a:defRPr sz="1286"/>
            </a:lvl5pPr>
            <a:lvl6pPr marL="1469633" indent="0">
              <a:buNone/>
              <a:defRPr sz="1286"/>
            </a:lvl6pPr>
            <a:lvl7pPr marL="1763559" indent="0">
              <a:buNone/>
              <a:defRPr sz="1286"/>
            </a:lvl7pPr>
            <a:lvl8pPr marL="2057486" indent="0">
              <a:buNone/>
              <a:defRPr sz="1286"/>
            </a:lvl8pPr>
            <a:lvl9pPr marL="2351412" indent="0">
              <a:buNone/>
              <a:defRPr sz="1286"/>
            </a:lvl9pPr>
          </a:lstStyle>
          <a:p>
            <a:pPr lvl="0"/>
            <a:endParaRPr lang="ca-ES" noProof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112" y="5985192"/>
            <a:ext cx="5486656" cy="804181"/>
          </a:xfrm>
        </p:spPr>
        <p:txBody>
          <a:bodyPr/>
          <a:lstStyle>
            <a:lvl1pPr marL="0" indent="0">
              <a:buNone/>
              <a:defRPr sz="900"/>
            </a:lvl1pPr>
            <a:lvl2pPr marL="293927" indent="0">
              <a:buNone/>
              <a:defRPr sz="771"/>
            </a:lvl2pPr>
            <a:lvl3pPr marL="587853" indent="0">
              <a:buNone/>
              <a:defRPr sz="643"/>
            </a:lvl3pPr>
            <a:lvl4pPr marL="881780" indent="0">
              <a:buNone/>
              <a:defRPr sz="579"/>
            </a:lvl4pPr>
            <a:lvl5pPr marL="1175707" indent="0">
              <a:buNone/>
              <a:defRPr sz="579"/>
            </a:lvl5pPr>
            <a:lvl6pPr marL="1469633" indent="0">
              <a:buNone/>
              <a:defRPr sz="579"/>
            </a:lvl6pPr>
            <a:lvl7pPr marL="1763559" indent="0">
              <a:buNone/>
              <a:defRPr sz="579"/>
            </a:lvl7pPr>
            <a:lvl8pPr marL="2057486" indent="0">
              <a:buNone/>
              <a:defRPr sz="579"/>
            </a:lvl8pPr>
            <a:lvl9pPr marL="2351412" indent="0">
              <a:buNone/>
              <a:defRPr sz="579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</p:spTree>
    <p:extLst>
      <p:ext uri="{BB962C8B-B14F-4D97-AF65-F5344CB8AC3E}">
        <p14:creationId xmlns:p14="http://schemas.microsoft.com/office/powerpoint/2010/main" val="2761030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677337" y="1175657"/>
            <a:ext cx="7758545" cy="5533357"/>
          </a:xfrm>
        </p:spPr>
        <p:txBody>
          <a:bodyPr vert="eaVert"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</p:spTree>
    <p:extLst>
      <p:ext uri="{BB962C8B-B14F-4D97-AF65-F5344CB8AC3E}">
        <p14:creationId xmlns:p14="http://schemas.microsoft.com/office/powerpoint/2010/main" val="1279419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/>
          </p:nvPr>
        </p:nvSpPr>
        <p:spPr>
          <a:xfrm>
            <a:off x="628650" y="366186"/>
            <a:ext cx="7886700" cy="1325033"/>
          </a:xfrm>
          <a:prstGeom prst="rect">
            <a:avLst/>
          </a:prstGeom>
        </p:spPr>
        <p:txBody>
          <a:bodyPr vert="eaVert"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677333" y="1220755"/>
            <a:ext cx="5695758" cy="5472608"/>
          </a:xfrm>
        </p:spPr>
        <p:txBody>
          <a:bodyPr vert="eaVert"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</p:spTree>
    <p:extLst>
      <p:ext uri="{BB962C8B-B14F-4D97-AF65-F5344CB8AC3E}">
        <p14:creationId xmlns:p14="http://schemas.microsoft.com/office/powerpoint/2010/main" val="39273862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ol, text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text 2"/>
          <p:cNvSpPr>
            <a:spLocks noGrp="1"/>
          </p:cNvSpPr>
          <p:nvPr>
            <p:ph type="body" sz="half" idx="1"/>
          </p:nvPr>
        </p:nvSpPr>
        <p:spPr>
          <a:xfrm>
            <a:off x="677336" y="1175660"/>
            <a:ext cx="3817697" cy="5517705"/>
          </a:xfrm>
        </p:spPr>
        <p:txBody>
          <a:bodyPr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18185" y="1175660"/>
            <a:ext cx="3817697" cy="5517705"/>
          </a:xfrm>
        </p:spPr>
        <p:txBody>
          <a:bodyPr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</p:spTree>
    <p:extLst>
      <p:ext uri="{BB962C8B-B14F-4D97-AF65-F5344CB8AC3E}">
        <p14:creationId xmlns:p14="http://schemas.microsoft.com/office/powerpoint/2010/main" val="3098293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ol i gràf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gràfic 2"/>
          <p:cNvSpPr>
            <a:spLocks noGrp="1"/>
          </p:cNvSpPr>
          <p:nvPr>
            <p:ph type="chart" idx="1"/>
          </p:nvPr>
        </p:nvSpPr>
        <p:spPr>
          <a:xfrm>
            <a:off x="677337" y="1175660"/>
            <a:ext cx="7758545" cy="5517705"/>
          </a:xfrm>
        </p:spPr>
        <p:txBody>
          <a:bodyPr/>
          <a:lstStyle/>
          <a:p>
            <a:pPr lvl="0"/>
            <a:endParaRPr lang="ca-ES" noProof="0"/>
          </a:p>
        </p:txBody>
      </p:sp>
    </p:spTree>
    <p:extLst>
      <p:ext uri="{BB962C8B-B14F-4D97-AF65-F5344CB8AC3E}">
        <p14:creationId xmlns:p14="http://schemas.microsoft.com/office/powerpoint/2010/main" val="3092235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D12E1FD5-E342-AC08-8ED9-2DA97DAE9403}"/>
              </a:ext>
            </a:extLst>
          </p:cNvPr>
          <p:cNvSpPr/>
          <p:nvPr userDrawn="1"/>
        </p:nvSpPr>
        <p:spPr>
          <a:xfrm>
            <a:off x="-2909" y="-9832"/>
            <a:ext cx="9146909" cy="1518357"/>
          </a:xfrm>
          <a:prstGeom prst="rect">
            <a:avLst/>
          </a:prstGeom>
          <a:solidFill>
            <a:srgbClr val="00AC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75">
              <a:latin typeface="Galvji" panose="020B0504020202020204" pitchFamily="34" charset="77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A793244-B9EF-EE7D-E31E-94B4D768A403}"/>
              </a:ext>
            </a:extLst>
          </p:cNvPr>
          <p:cNvSpPr txBox="1"/>
          <p:nvPr userDrawn="1"/>
        </p:nvSpPr>
        <p:spPr>
          <a:xfrm>
            <a:off x="-180528" y="262033"/>
            <a:ext cx="7956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lvji" panose="020B0504020202020204" pitchFamily="34" charset="77"/>
              </a:rPr>
              <a:t>SOCIETAT CATALANA </a:t>
            </a:r>
            <a:r>
              <a:rPr lang="es-ES" sz="2400" b="1" i="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lvji" panose="020B0504020202020204" pitchFamily="34" charset="77"/>
              </a:rPr>
              <a:t>d’ANESTESIOLOGIA</a:t>
            </a:r>
            <a:r>
              <a:rPr lang="es-ES" sz="24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lvji" panose="020B0504020202020204" pitchFamily="34" charset="77"/>
              </a:rPr>
              <a:t>, </a:t>
            </a:r>
          </a:p>
          <a:p>
            <a:pPr algn="ctr"/>
            <a:r>
              <a:rPr lang="es-ES" sz="24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lvji" panose="020B0504020202020204" pitchFamily="34" charset="77"/>
              </a:rPr>
              <a:t>REANIMACIÓ i TERAPÈUTICA del DOLOR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B419D54B-D3F7-EFDD-2453-D2658A41BF6C}"/>
              </a:ext>
            </a:extLst>
          </p:cNvPr>
          <p:cNvCxnSpPr>
            <a:cxnSpLocks/>
          </p:cNvCxnSpPr>
          <p:nvPr userDrawn="1"/>
        </p:nvCxnSpPr>
        <p:spPr>
          <a:xfrm>
            <a:off x="-16355" y="1508532"/>
            <a:ext cx="9160355" cy="0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12">
            <a:extLst>
              <a:ext uri="{FF2B5EF4-FFF2-40B4-BE49-F238E27FC236}">
                <a16:creationId xmlns:a16="http://schemas.microsoft.com/office/drawing/2014/main" id="{E24A51C0-449C-0A7D-DF67-E5E2F4A7A7A6}"/>
              </a:ext>
            </a:extLst>
          </p:cNvPr>
          <p:cNvSpPr/>
          <p:nvPr userDrawn="1"/>
        </p:nvSpPr>
        <p:spPr bwMode="auto">
          <a:xfrm>
            <a:off x="8100392" y="5559939"/>
            <a:ext cx="1043608" cy="12980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37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ítol 1">
            <a:extLst>
              <a:ext uri="{FF2B5EF4-FFF2-40B4-BE49-F238E27FC236}">
                <a16:creationId xmlns:a16="http://schemas.microsoft.com/office/drawing/2014/main" id="{2ABBD8B8-5F44-6DF7-C380-D38B9B6EA5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7984" y="1860029"/>
            <a:ext cx="4405547" cy="1568955"/>
          </a:xfrm>
          <a:prstGeom prst="rect">
            <a:avLst/>
          </a:prstGeom>
        </p:spPr>
        <p:txBody>
          <a:bodyPr/>
          <a:lstStyle/>
          <a:p>
            <a:r>
              <a:rPr lang="ca-ES" dirty="0"/>
              <a:t>Feu clic aquí per editar l'estil</a:t>
            </a:r>
          </a:p>
        </p:txBody>
      </p:sp>
      <p:sp>
        <p:nvSpPr>
          <p:cNvPr id="3" name="Subtítol 2">
            <a:extLst>
              <a:ext uri="{FF2B5EF4-FFF2-40B4-BE49-F238E27FC236}">
                <a16:creationId xmlns:a16="http://schemas.microsoft.com/office/drawing/2014/main" id="{596B1C07-8458-104D-EBFF-2675B38BAF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4553" y="4293096"/>
            <a:ext cx="367240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93927" indent="0" algn="ctr">
              <a:buNone/>
              <a:defRPr/>
            </a:lvl2pPr>
            <a:lvl3pPr marL="587853" indent="0" algn="ctr">
              <a:buNone/>
              <a:defRPr/>
            </a:lvl3pPr>
            <a:lvl4pPr marL="881780" indent="0" algn="ctr">
              <a:buNone/>
              <a:defRPr/>
            </a:lvl4pPr>
            <a:lvl5pPr marL="1175707" indent="0" algn="ctr">
              <a:buNone/>
              <a:defRPr/>
            </a:lvl5pPr>
            <a:lvl6pPr marL="1469633" indent="0" algn="ctr">
              <a:buNone/>
              <a:defRPr/>
            </a:lvl6pPr>
            <a:lvl7pPr marL="1763559" indent="0" algn="ctr">
              <a:buNone/>
              <a:defRPr/>
            </a:lvl7pPr>
            <a:lvl8pPr marL="2057486" indent="0" algn="ctr">
              <a:buNone/>
              <a:defRPr/>
            </a:lvl8pPr>
            <a:lvl9pPr marL="2351412" indent="0" algn="ctr">
              <a:buNone/>
              <a:defRPr/>
            </a:lvl9pPr>
          </a:lstStyle>
          <a:p>
            <a:r>
              <a:rPr lang="ca-ES" dirty="0"/>
              <a:t>Feu clic aquí per editar l'estil de subtítols del patró.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B49B7A78-73C2-11F0-A821-449CC76387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356" y="1422611"/>
            <a:ext cx="4084299" cy="543539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33109C6A-83F3-E774-B3F0-49440FABD14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45308" y="-173239"/>
            <a:ext cx="1739246" cy="16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144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6314" y="2130879"/>
            <a:ext cx="7771374" cy="1469572"/>
          </a:xfrm>
          <a:prstGeom prst="rect">
            <a:avLst/>
          </a:prstGeom>
        </p:spPr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347" y="3886200"/>
            <a:ext cx="6401313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93927" indent="0" algn="ctr">
              <a:buNone/>
              <a:defRPr/>
            </a:lvl2pPr>
            <a:lvl3pPr marL="587853" indent="0" algn="ctr">
              <a:buNone/>
              <a:defRPr/>
            </a:lvl3pPr>
            <a:lvl4pPr marL="881780" indent="0" algn="ctr">
              <a:buNone/>
              <a:defRPr/>
            </a:lvl4pPr>
            <a:lvl5pPr marL="1175707" indent="0" algn="ctr">
              <a:buNone/>
              <a:defRPr/>
            </a:lvl5pPr>
            <a:lvl6pPr marL="1469633" indent="0" algn="ctr">
              <a:buNone/>
              <a:defRPr/>
            </a:lvl6pPr>
            <a:lvl7pPr marL="1763559" indent="0" algn="ctr">
              <a:buNone/>
              <a:defRPr/>
            </a:lvl7pPr>
            <a:lvl8pPr marL="2057486" indent="0" algn="ctr">
              <a:buNone/>
              <a:defRPr/>
            </a:lvl8pPr>
            <a:lvl9pPr marL="2351412" indent="0" algn="ctr">
              <a:buNone/>
              <a:defRPr/>
            </a:lvl9pPr>
          </a:lstStyle>
          <a:p>
            <a:r>
              <a:rPr lang="ca-ES"/>
              <a:t>Feu clic aquí per editar l'estil de subtítols del patró.</a:t>
            </a:r>
          </a:p>
        </p:txBody>
      </p:sp>
    </p:spTree>
    <p:extLst>
      <p:ext uri="{BB962C8B-B14F-4D97-AF65-F5344CB8AC3E}">
        <p14:creationId xmlns:p14="http://schemas.microsoft.com/office/powerpoint/2010/main" val="42697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dirty="0"/>
              <a:t>Feu clic aquí per editar estils</a:t>
            </a:r>
          </a:p>
          <a:p>
            <a:pPr lvl="1"/>
            <a:r>
              <a:rPr lang="ca-ES" dirty="0"/>
              <a:t>Segon nivell</a:t>
            </a:r>
          </a:p>
          <a:p>
            <a:pPr lvl="2"/>
            <a:r>
              <a:rPr lang="ca-ES" dirty="0"/>
              <a:t>Tercer nivell</a:t>
            </a:r>
          </a:p>
          <a:p>
            <a:pPr lvl="3"/>
            <a:r>
              <a:rPr lang="ca-ES" dirty="0"/>
              <a:t>Quart nivell</a:t>
            </a:r>
          </a:p>
          <a:p>
            <a:pPr lvl="4"/>
            <a:r>
              <a:rPr lang="ca-ES" dirty="0"/>
              <a:t>Cinquè nivell</a:t>
            </a:r>
          </a:p>
        </p:txBody>
      </p:sp>
      <p:sp>
        <p:nvSpPr>
          <p:cNvPr id="4" name="Marcador de título 2">
            <a:extLst>
              <a:ext uri="{FF2B5EF4-FFF2-40B4-BE49-F238E27FC236}">
                <a16:creationId xmlns:a16="http://schemas.microsoft.com/office/drawing/2014/main" id="{0ED1E39E-54F2-353D-12DC-0A7BEC3BC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662"/>
            <a:ext cx="7886700" cy="10294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4263569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233" y="2906487"/>
            <a:ext cx="7772656" cy="1500868"/>
          </a:xfrm>
        </p:spPr>
        <p:txBody>
          <a:bodyPr anchor="b"/>
          <a:lstStyle>
            <a:lvl1pPr marL="0" indent="0">
              <a:buNone/>
              <a:defRPr sz="1286"/>
            </a:lvl1pPr>
            <a:lvl2pPr marL="293927" indent="0">
              <a:buNone/>
              <a:defRPr sz="1157"/>
            </a:lvl2pPr>
            <a:lvl3pPr marL="587853" indent="0">
              <a:buNone/>
              <a:defRPr sz="1029"/>
            </a:lvl3pPr>
            <a:lvl4pPr marL="881780" indent="0">
              <a:buNone/>
              <a:defRPr sz="900"/>
            </a:lvl4pPr>
            <a:lvl5pPr marL="1175707" indent="0">
              <a:buNone/>
              <a:defRPr sz="900"/>
            </a:lvl5pPr>
            <a:lvl6pPr marL="1469633" indent="0">
              <a:buNone/>
              <a:defRPr sz="900"/>
            </a:lvl6pPr>
            <a:lvl7pPr marL="1763559" indent="0">
              <a:buNone/>
              <a:defRPr sz="900"/>
            </a:lvl7pPr>
            <a:lvl8pPr marL="2057486" indent="0">
              <a:buNone/>
              <a:defRPr sz="900"/>
            </a:lvl8pPr>
            <a:lvl9pPr marL="2351412" indent="0">
              <a:buNone/>
              <a:defRPr sz="900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</p:spTree>
    <p:extLst>
      <p:ext uri="{BB962C8B-B14F-4D97-AF65-F5344CB8AC3E}">
        <p14:creationId xmlns:p14="http://schemas.microsoft.com/office/powerpoint/2010/main" val="497586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677336" y="1175657"/>
            <a:ext cx="3817697" cy="5533357"/>
          </a:xfrm>
        </p:spPr>
        <p:txBody>
          <a:bodyPr/>
          <a:lstStyle>
            <a:lvl1pPr>
              <a:defRPr sz="1800"/>
            </a:lvl1pPr>
            <a:lvl2pPr>
              <a:defRPr sz="1543"/>
            </a:lvl2pPr>
            <a:lvl3pPr>
              <a:defRPr sz="1286"/>
            </a:lvl3pPr>
            <a:lvl4pPr>
              <a:defRPr sz="1157"/>
            </a:lvl4pPr>
            <a:lvl5pPr>
              <a:defRPr sz="1157"/>
            </a:lvl5pPr>
            <a:lvl6pPr>
              <a:defRPr sz="1157"/>
            </a:lvl6pPr>
            <a:lvl7pPr>
              <a:defRPr sz="1157"/>
            </a:lvl7pPr>
            <a:lvl8pPr>
              <a:defRPr sz="1157"/>
            </a:lvl8pPr>
            <a:lvl9pPr>
              <a:defRPr sz="1157"/>
            </a:lvl9pPr>
          </a:lstStyle>
          <a:p>
            <a:pPr lvl="0"/>
            <a:r>
              <a:rPr lang="ca-ES" dirty="0"/>
              <a:t>Feu clic aquí per editar estils</a:t>
            </a:r>
          </a:p>
          <a:p>
            <a:pPr lvl="1"/>
            <a:r>
              <a:rPr lang="ca-ES" dirty="0"/>
              <a:t>Segon nivell</a:t>
            </a:r>
          </a:p>
          <a:p>
            <a:pPr lvl="2"/>
            <a:r>
              <a:rPr lang="ca-ES" dirty="0"/>
              <a:t>Tercer nivell</a:t>
            </a:r>
          </a:p>
          <a:p>
            <a:pPr lvl="3"/>
            <a:r>
              <a:rPr lang="ca-ES" dirty="0"/>
              <a:t>Quart nivell</a:t>
            </a:r>
          </a:p>
          <a:p>
            <a:pPr lvl="4"/>
            <a:r>
              <a:rPr lang="ca-ES" dirty="0"/>
              <a:t>Cinquè nivell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18185" y="1175657"/>
            <a:ext cx="3817697" cy="5533357"/>
          </a:xfrm>
        </p:spPr>
        <p:txBody>
          <a:bodyPr/>
          <a:lstStyle>
            <a:lvl1pPr>
              <a:defRPr sz="1800"/>
            </a:lvl1pPr>
            <a:lvl2pPr>
              <a:defRPr sz="1543"/>
            </a:lvl2pPr>
            <a:lvl3pPr>
              <a:defRPr sz="1286"/>
            </a:lvl3pPr>
            <a:lvl4pPr>
              <a:defRPr sz="1157"/>
            </a:lvl4pPr>
            <a:lvl5pPr>
              <a:defRPr sz="1157"/>
            </a:lvl5pPr>
            <a:lvl6pPr>
              <a:defRPr sz="1157"/>
            </a:lvl6pPr>
            <a:lvl7pPr>
              <a:defRPr sz="1157"/>
            </a:lvl7pPr>
            <a:lvl8pPr>
              <a:defRPr sz="1157"/>
            </a:lvl8pPr>
            <a:lvl9pPr>
              <a:defRPr sz="1157"/>
            </a:lvl9pPr>
          </a:lstStyle>
          <a:p>
            <a:pPr lvl="0"/>
            <a:r>
              <a:rPr lang="ca-ES" dirty="0"/>
              <a:t>Feu clic aquí per editar estils</a:t>
            </a:r>
          </a:p>
          <a:p>
            <a:pPr lvl="1"/>
            <a:r>
              <a:rPr lang="ca-ES" dirty="0"/>
              <a:t>Segon nivell</a:t>
            </a:r>
          </a:p>
          <a:p>
            <a:pPr lvl="2"/>
            <a:r>
              <a:rPr lang="ca-ES" dirty="0"/>
              <a:t>Tercer nivell</a:t>
            </a:r>
          </a:p>
          <a:p>
            <a:pPr lvl="3"/>
            <a:r>
              <a:rPr lang="ca-ES" dirty="0"/>
              <a:t>Quart nivell</a:t>
            </a:r>
          </a:p>
          <a:p>
            <a:pPr lvl="4"/>
            <a:r>
              <a:rPr lang="ca-ES" dirty="0"/>
              <a:t>Cinquè nivell</a:t>
            </a:r>
          </a:p>
        </p:txBody>
      </p:sp>
    </p:spTree>
    <p:extLst>
      <p:ext uri="{BB962C8B-B14F-4D97-AF65-F5344CB8AC3E}">
        <p14:creationId xmlns:p14="http://schemas.microsoft.com/office/powerpoint/2010/main" val="1532096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6690" y="1220755"/>
            <a:ext cx="4040909" cy="953668"/>
          </a:xfrm>
        </p:spPr>
        <p:txBody>
          <a:bodyPr anchor="b"/>
          <a:lstStyle>
            <a:lvl1pPr marL="0" indent="0">
              <a:buNone/>
              <a:defRPr sz="1543" b="1"/>
            </a:lvl1pPr>
            <a:lvl2pPr marL="293927" indent="0">
              <a:buNone/>
              <a:defRPr sz="1286" b="1"/>
            </a:lvl2pPr>
            <a:lvl3pPr marL="587853" indent="0">
              <a:buNone/>
              <a:defRPr sz="1157" b="1"/>
            </a:lvl3pPr>
            <a:lvl4pPr marL="881780" indent="0">
              <a:buNone/>
              <a:defRPr sz="1029" b="1"/>
            </a:lvl4pPr>
            <a:lvl5pPr marL="1175707" indent="0">
              <a:buNone/>
              <a:defRPr sz="1029" b="1"/>
            </a:lvl5pPr>
            <a:lvl6pPr marL="1469633" indent="0">
              <a:buNone/>
              <a:defRPr sz="1029" b="1"/>
            </a:lvl6pPr>
            <a:lvl7pPr marL="1763559" indent="0">
              <a:buNone/>
              <a:defRPr sz="1029" b="1"/>
            </a:lvl7pPr>
            <a:lvl8pPr marL="2057486" indent="0">
              <a:buNone/>
              <a:defRPr sz="1029" b="1"/>
            </a:lvl8pPr>
            <a:lvl9pPr marL="2351412" indent="0">
              <a:buNone/>
              <a:defRPr sz="1029" b="1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6690" y="2174423"/>
            <a:ext cx="4040909" cy="4518941"/>
          </a:xfrm>
        </p:spPr>
        <p:txBody>
          <a:bodyPr/>
          <a:lstStyle>
            <a:lvl1pPr>
              <a:defRPr sz="1543"/>
            </a:lvl1pPr>
            <a:lvl2pPr>
              <a:defRPr sz="1286"/>
            </a:lvl2pPr>
            <a:lvl3pPr>
              <a:defRPr sz="1157"/>
            </a:lvl3pPr>
            <a:lvl4pPr>
              <a:defRPr sz="1029"/>
            </a:lvl4pPr>
            <a:lvl5pPr>
              <a:defRPr sz="1029"/>
            </a:lvl5pPr>
            <a:lvl6pPr>
              <a:defRPr sz="1029"/>
            </a:lvl6pPr>
            <a:lvl7pPr>
              <a:defRPr sz="1029"/>
            </a:lvl7pPr>
            <a:lvl8pPr>
              <a:defRPr sz="1029"/>
            </a:lvl8pPr>
            <a:lvl9pPr>
              <a:defRPr sz="1029"/>
            </a:lvl9pPr>
          </a:lstStyle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121" y="1220755"/>
            <a:ext cx="4042192" cy="953668"/>
          </a:xfrm>
        </p:spPr>
        <p:txBody>
          <a:bodyPr anchor="b"/>
          <a:lstStyle>
            <a:lvl1pPr marL="0" indent="0">
              <a:buNone/>
              <a:defRPr sz="1543" b="1"/>
            </a:lvl1pPr>
            <a:lvl2pPr marL="293927" indent="0">
              <a:buNone/>
              <a:defRPr sz="1286" b="1"/>
            </a:lvl2pPr>
            <a:lvl3pPr marL="587853" indent="0">
              <a:buNone/>
              <a:defRPr sz="1157" b="1"/>
            </a:lvl3pPr>
            <a:lvl4pPr marL="881780" indent="0">
              <a:buNone/>
              <a:defRPr sz="1029" b="1"/>
            </a:lvl4pPr>
            <a:lvl5pPr marL="1175707" indent="0">
              <a:buNone/>
              <a:defRPr sz="1029" b="1"/>
            </a:lvl5pPr>
            <a:lvl6pPr marL="1469633" indent="0">
              <a:buNone/>
              <a:defRPr sz="1029" b="1"/>
            </a:lvl6pPr>
            <a:lvl7pPr marL="1763559" indent="0">
              <a:buNone/>
              <a:defRPr sz="1029" b="1"/>
            </a:lvl7pPr>
            <a:lvl8pPr marL="2057486" indent="0">
              <a:buNone/>
              <a:defRPr sz="1029" b="1"/>
            </a:lvl8pPr>
            <a:lvl9pPr marL="2351412" indent="0">
              <a:buNone/>
              <a:defRPr sz="1029" b="1"/>
            </a:lvl9pPr>
          </a:lstStyle>
          <a:p>
            <a:pPr lvl="0"/>
            <a:r>
              <a:rPr lang="ca-ES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121" y="2174423"/>
            <a:ext cx="4042192" cy="4518941"/>
          </a:xfrm>
        </p:spPr>
        <p:txBody>
          <a:bodyPr/>
          <a:lstStyle>
            <a:lvl1pPr>
              <a:defRPr sz="1543"/>
            </a:lvl1pPr>
            <a:lvl2pPr>
              <a:defRPr sz="1286"/>
            </a:lvl2pPr>
            <a:lvl3pPr>
              <a:defRPr sz="1157"/>
            </a:lvl3pPr>
            <a:lvl4pPr>
              <a:defRPr sz="1029"/>
            </a:lvl4pPr>
            <a:lvl5pPr>
              <a:defRPr sz="1029"/>
            </a:lvl5pPr>
            <a:lvl6pPr>
              <a:defRPr sz="1029"/>
            </a:lvl6pPr>
            <a:lvl7pPr>
              <a:defRPr sz="1029"/>
            </a:lvl7pPr>
            <a:lvl8pPr>
              <a:defRPr sz="1029"/>
            </a:lvl8pPr>
            <a:lvl9pPr>
              <a:defRPr sz="1029"/>
            </a:lvl9pPr>
          </a:lstStyle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</p:spTree>
    <p:extLst>
      <p:ext uri="{BB962C8B-B14F-4D97-AF65-F5344CB8AC3E}">
        <p14:creationId xmlns:p14="http://schemas.microsoft.com/office/powerpoint/2010/main" val="2397539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944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269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F0EB9F2F-1701-982F-6185-7A58730A8D76}"/>
              </a:ext>
            </a:extLst>
          </p:cNvPr>
          <p:cNvSpPr/>
          <p:nvPr userDrawn="1"/>
        </p:nvSpPr>
        <p:spPr>
          <a:xfrm>
            <a:off x="4" y="0"/>
            <a:ext cx="9143999" cy="1056117"/>
          </a:xfrm>
          <a:prstGeom prst="rect">
            <a:avLst/>
          </a:prstGeom>
          <a:solidFill>
            <a:srgbClr val="00AC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75">
              <a:latin typeface="Galvji" panose="020B0504020202020204" pitchFamily="34" charset="77"/>
            </a:endParaRP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528C128-AD76-846E-CD97-6E1B1A7907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77337" y="1175659"/>
            <a:ext cx="7758545" cy="5277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ca-ES" dirty="0"/>
              <a:t>Haga clic para modificar el estilo de texto del patrón</a:t>
            </a:r>
          </a:p>
          <a:p>
            <a:pPr lvl="1"/>
            <a:r>
              <a:rPr lang="es-ES_tradnl" altLang="ca-ES" dirty="0"/>
              <a:t>Segundo nivel</a:t>
            </a:r>
          </a:p>
          <a:p>
            <a:pPr lvl="2"/>
            <a:r>
              <a:rPr lang="es-ES_tradnl" altLang="ca-ES" dirty="0"/>
              <a:t>Tercer nivel</a:t>
            </a:r>
          </a:p>
          <a:p>
            <a:pPr lvl="3"/>
            <a:r>
              <a:rPr lang="es-ES_tradnl" altLang="ca-ES" dirty="0"/>
              <a:t>Cuarto nivel</a:t>
            </a:r>
          </a:p>
          <a:p>
            <a:pPr lvl="4"/>
            <a:r>
              <a:rPr lang="es-ES_tradnl" altLang="ca-ES" dirty="0"/>
              <a:t>Quinto nivel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6F15527E-36C8-27AC-05BA-8D121F440E11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8172400" y="5939003"/>
            <a:ext cx="971600" cy="979717"/>
          </a:xfrm>
          <a:prstGeom prst="rect">
            <a:avLst/>
          </a:prstGeom>
        </p:spPr>
      </p:pic>
      <p:sp>
        <p:nvSpPr>
          <p:cNvPr id="3" name="Marcador de título 2">
            <a:extLst>
              <a:ext uri="{FF2B5EF4-FFF2-40B4-BE49-F238E27FC236}">
                <a16:creationId xmlns:a16="http://schemas.microsoft.com/office/drawing/2014/main" id="{E707E473-69D9-5D12-2E6B-9FD8CD493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662"/>
            <a:ext cx="7886700" cy="10294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7" r:id="rId1"/>
    <p:sldLayoutId id="2147484211" r:id="rId2"/>
    <p:sldLayoutId id="2147484210" r:id="rId3"/>
    <p:sldLayoutId id="2147484198" r:id="rId4"/>
    <p:sldLayoutId id="2147484199" r:id="rId5"/>
    <p:sldLayoutId id="2147484200" r:id="rId6"/>
    <p:sldLayoutId id="2147484201" r:id="rId7"/>
    <p:sldLayoutId id="2147484202" r:id="rId8"/>
    <p:sldLayoutId id="2147484203" r:id="rId9"/>
    <p:sldLayoutId id="2147484205" r:id="rId10"/>
    <p:sldLayoutId id="2147484206" r:id="rId11"/>
    <p:sldLayoutId id="2147484207" r:id="rId12"/>
    <p:sldLayoutId id="2147484208" r:id="rId13"/>
    <p:sldLayoutId id="2147484209" r:id="rId14"/>
  </p:sldLayoutIdLst>
  <p:txStyles>
    <p:titleStyle>
      <a:lvl1pPr algn="l" defTabSz="709302" rtl="0" eaLnBrk="0" fontAlgn="base" hangingPunct="0">
        <a:spcBef>
          <a:spcPct val="0"/>
        </a:spcBef>
        <a:spcAft>
          <a:spcPct val="0"/>
        </a:spcAft>
        <a:defRPr sz="2400" b="1" i="0" baseline="0">
          <a:solidFill>
            <a:schemeClr val="tx1"/>
          </a:solidFill>
          <a:latin typeface="Galvji" panose="020B0504020202020204" pitchFamily="34" charset="77"/>
          <a:ea typeface="+mj-ea"/>
          <a:cs typeface="+mj-cs"/>
        </a:defRPr>
      </a:lvl1pPr>
      <a:lvl2pPr algn="r" defTabSz="709302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charset="0"/>
        </a:defRPr>
      </a:lvl2pPr>
      <a:lvl3pPr algn="r" defTabSz="709302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charset="0"/>
        </a:defRPr>
      </a:lvl3pPr>
      <a:lvl4pPr algn="r" defTabSz="709302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charset="0"/>
        </a:defRPr>
      </a:lvl4pPr>
      <a:lvl5pPr algn="r" defTabSz="709302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charset="0"/>
        </a:defRPr>
      </a:lvl5pPr>
      <a:lvl6pPr marL="293927" algn="r" defTabSz="709302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charset="0"/>
        </a:defRPr>
      </a:lvl6pPr>
      <a:lvl7pPr marL="587853" algn="r" defTabSz="709302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charset="0"/>
        </a:defRPr>
      </a:lvl7pPr>
      <a:lvl8pPr marL="881780" algn="r" defTabSz="709302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charset="0"/>
        </a:defRPr>
      </a:lvl8pPr>
      <a:lvl9pPr marL="1175707" algn="r" defTabSz="709302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charset="0"/>
        </a:defRPr>
      </a:lvl9pPr>
    </p:titleStyle>
    <p:bodyStyle>
      <a:lvl1pPr marL="266372" indent="-266372" algn="l" defTabSz="709302" rtl="0" eaLnBrk="0" fontAlgn="base" hangingPunct="0">
        <a:spcBef>
          <a:spcPct val="20000"/>
        </a:spcBef>
        <a:spcAft>
          <a:spcPct val="0"/>
        </a:spcAft>
        <a:buClr>
          <a:srgbClr val="C64700"/>
        </a:buClr>
        <a:buSzPct val="85000"/>
        <a:buFont typeface="Wingdings" panose="05000000000000000000" pitchFamily="2" charset="2"/>
        <a:buChar char="l"/>
        <a:defRPr sz="1800" baseline="0">
          <a:solidFill>
            <a:schemeClr val="tx1"/>
          </a:solidFill>
          <a:latin typeface="Galvji" panose="020B0504020202020204" pitchFamily="34" charset="77"/>
          <a:ea typeface="+mn-ea"/>
          <a:cs typeface="+mn-cs"/>
        </a:defRPr>
      </a:lvl1pPr>
      <a:lvl2pPr marL="575606" indent="-220445" algn="l" defTabSz="709302" rtl="0" eaLnBrk="0" fontAlgn="base" hangingPunct="0">
        <a:spcBef>
          <a:spcPct val="20000"/>
        </a:spcBef>
        <a:spcAft>
          <a:spcPct val="0"/>
        </a:spcAft>
        <a:buClr>
          <a:srgbClr val="C64700"/>
        </a:buClr>
        <a:buSzPct val="85000"/>
        <a:buFont typeface="Wingdings" panose="05000000000000000000" pitchFamily="2" charset="2"/>
        <a:buChar char="l"/>
        <a:defRPr sz="1800" baseline="0">
          <a:solidFill>
            <a:schemeClr val="tx1"/>
          </a:solidFill>
          <a:latin typeface="Galvji" panose="020B0504020202020204" pitchFamily="34" charset="77"/>
        </a:defRPr>
      </a:lvl2pPr>
      <a:lvl3pPr marL="886883" indent="-177581" algn="l" defTabSz="709302" rtl="0" eaLnBrk="0" fontAlgn="base" hangingPunct="0">
        <a:spcBef>
          <a:spcPct val="20000"/>
        </a:spcBef>
        <a:spcAft>
          <a:spcPct val="0"/>
        </a:spcAft>
        <a:buClr>
          <a:srgbClr val="C64700"/>
        </a:buClr>
        <a:buSzPct val="85000"/>
        <a:buFont typeface="Wingdings" panose="05000000000000000000" pitchFamily="2" charset="2"/>
        <a:buChar char="l"/>
        <a:defRPr sz="1800" baseline="0">
          <a:solidFill>
            <a:schemeClr val="tx1"/>
          </a:solidFill>
          <a:latin typeface="Galvji" panose="020B0504020202020204" pitchFamily="34" charset="77"/>
        </a:defRPr>
      </a:lvl3pPr>
      <a:lvl4pPr marL="1242044" indent="-177581" algn="l" defTabSz="709302" rtl="0" eaLnBrk="0" fontAlgn="base" hangingPunct="0">
        <a:spcBef>
          <a:spcPct val="20000"/>
        </a:spcBef>
        <a:spcAft>
          <a:spcPct val="0"/>
        </a:spcAft>
        <a:buClr>
          <a:srgbClr val="C64700"/>
        </a:buClr>
        <a:buSzPct val="85000"/>
        <a:buFont typeface="Wingdings" panose="05000000000000000000" pitchFamily="2" charset="2"/>
        <a:buChar char="l"/>
        <a:defRPr sz="1800" baseline="0">
          <a:solidFill>
            <a:schemeClr val="tx1"/>
          </a:solidFill>
          <a:latin typeface="Galvji" panose="020B0504020202020204" pitchFamily="34" charset="77"/>
        </a:defRPr>
      </a:lvl4pPr>
      <a:lvl5pPr marL="1596184" indent="-176561" algn="l" defTabSz="709302" rtl="0" eaLnBrk="0" fontAlgn="base" hangingPunct="0">
        <a:spcBef>
          <a:spcPct val="20000"/>
        </a:spcBef>
        <a:spcAft>
          <a:spcPct val="0"/>
        </a:spcAft>
        <a:buClr>
          <a:srgbClr val="C64700"/>
        </a:buClr>
        <a:buSzPct val="85000"/>
        <a:buFont typeface="Wingdings" panose="05000000000000000000" pitchFamily="2" charset="2"/>
        <a:buChar char="l"/>
        <a:defRPr sz="1800" baseline="0">
          <a:solidFill>
            <a:schemeClr val="tx1"/>
          </a:solidFill>
          <a:latin typeface="Galvji" panose="020B0504020202020204" pitchFamily="34" charset="77"/>
        </a:defRPr>
      </a:lvl5pPr>
      <a:lvl6pPr marL="1890111" indent="-176561" algn="l" defTabSz="709302" rtl="0" eaLnBrk="0" fontAlgn="base" hangingPunct="0">
        <a:spcBef>
          <a:spcPct val="20000"/>
        </a:spcBef>
        <a:spcAft>
          <a:spcPct val="0"/>
        </a:spcAft>
        <a:buClr>
          <a:srgbClr val="C64700"/>
        </a:buClr>
        <a:buSzPct val="85000"/>
        <a:buFont typeface="Wingdings" pitchFamily="2" charset="2"/>
        <a:buChar char="l"/>
        <a:defRPr sz="1029">
          <a:solidFill>
            <a:schemeClr val="tx1"/>
          </a:solidFill>
          <a:latin typeface="+mn-lt"/>
        </a:defRPr>
      </a:lvl6pPr>
      <a:lvl7pPr marL="2184038" indent="-176561" algn="l" defTabSz="709302" rtl="0" eaLnBrk="0" fontAlgn="base" hangingPunct="0">
        <a:spcBef>
          <a:spcPct val="20000"/>
        </a:spcBef>
        <a:spcAft>
          <a:spcPct val="0"/>
        </a:spcAft>
        <a:buClr>
          <a:srgbClr val="C64700"/>
        </a:buClr>
        <a:buSzPct val="85000"/>
        <a:buFont typeface="Wingdings" pitchFamily="2" charset="2"/>
        <a:buChar char="l"/>
        <a:defRPr sz="1029">
          <a:solidFill>
            <a:schemeClr val="tx1"/>
          </a:solidFill>
          <a:latin typeface="+mn-lt"/>
        </a:defRPr>
      </a:lvl7pPr>
      <a:lvl8pPr marL="2477964" indent="-176561" algn="l" defTabSz="709302" rtl="0" eaLnBrk="0" fontAlgn="base" hangingPunct="0">
        <a:spcBef>
          <a:spcPct val="20000"/>
        </a:spcBef>
        <a:spcAft>
          <a:spcPct val="0"/>
        </a:spcAft>
        <a:buClr>
          <a:srgbClr val="C64700"/>
        </a:buClr>
        <a:buSzPct val="85000"/>
        <a:buFont typeface="Wingdings" pitchFamily="2" charset="2"/>
        <a:buChar char="l"/>
        <a:defRPr sz="1029">
          <a:solidFill>
            <a:schemeClr val="tx1"/>
          </a:solidFill>
          <a:latin typeface="+mn-lt"/>
        </a:defRPr>
      </a:lvl8pPr>
      <a:lvl9pPr marL="2771891" indent="-176561" algn="l" defTabSz="709302" rtl="0" eaLnBrk="0" fontAlgn="base" hangingPunct="0">
        <a:spcBef>
          <a:spcPct val="20000"/>
        </a:spcBef>
        <a:spcAft>
          <a:spcPct val="0"/>
        </a:spcAft>
        <a:buClr>
          <a:srgbClr val="C64700"/>
        </a:buClr>
        <a:buSzPct val="85000"/>
        <a:buFont typeface="Wingdings" pitchFamily="2" charset="2"/>
        <a:buChar char="l"/>
        <a:defRPr sz="1029">
          <a:solidFill>
            <a:schemeClr val="tx1"/>
          </a:solidFill>
          <a:latin typeface="+mn-lt"/>
        </a:defRPr>
      </a:lvl9pPr>
    </p:bodyStyle>
    <p:otherStyle>
      <a:defPPr>
        <a:defRPr lang="ca-ES"/>
      </a:defPPr>
      <a:lvl1pPr marL="0" algn="l" defTabSz="587853" rtl="0" eaLnBrk="1" latinLnBrk="0" hangingPunct="1">
        <a:defRPr sz="1157" kern="1200">
          <a:solidFill>
            <a:schemeClr val="tx1"/>
          </a:solidFill>
          <a:latin typeface="+mn-lt"/>
          <a:ea typeface="+mn-ea"/>
          <a:cs typeface="+mn-cs"/>
        </a:defRPr>
      </a:lvl1pPr>
      <a:lvl2pPr marL="293927" algn="l" defTabSz="587853" rtl="0" eaLnBrk="1" latinLnBrk="0" hangingPunct="1">
        <a:defRPr sz="1157" kern="1200">
          <a:solidFill>
            <a:schemeClr val="tx1"/>
          </a:solidFill>
          <a:latin typeface="+mn-lt"/>
          <a:ea typeface="+mn-ea"/>
          <a:cs typeface="+mn-cs"/>
        </a:defRPr>
      </a:lvl2pPr>
      <a:lvl3pPr marL="587853" algn="l" defTabSz="587853" rtl="0" eaLnBrk="1" latinLnBrk="0" hangingPunct="1">
        <a:defRPr sz="1157" kern="1200">
          <a:solidFill>
            <a:schemeClr val="tx1"/>
          </a:solidFill>
          <a:latin typeface="+mn-lt"/>
          <a:ea typeface="+mn-ea"/>
          <a:cs typeface="+mn-cs"/>
        </a:defRPr>
      </a:lvl3pPr>
      <a:lvl4pPr marL="881780" algn="l" defTabSz="587853" rtl="0" eaLnBrk="1" latinLnBrk="0" hangingPunct="1">
        <a:defRPr sz="1157" kern="1200">
          <a:solidFill>
            <a:schemeClr val="tx1"/>
          </a:solidFill>
          <a:latin typeface="+mn-lt"/>
          <a:ea typeface="+mn-ea"/>
          <a:cs typeface="+mn-cs"/>
        </a:defRPr>
      </a:lvl4pPr>
      <a:lvl5pPr marL="1175707" algn="l" defTabSz="587853" rtl="0" eaLnBrk="1" latinLnBrk="0" hangingPunct="1">
        <a:defRPr sz="1157" kern="1200">
          <a:solidFill>
            <a:schemeClr val="tx1"/>
          </a:solidFill>
          <a:latin typeface="+mn-lt"/>
          <a:ea typeface="+mn-ea"/>
          <a:cs typeface="+mn-cs"/>
        </a:defRPr>
      </a:lvl5pPr>
      <a:lvl6pPr marL="1469633" algn="l" defTabSz="587853" rtl="0" eaLnBrk="1" latinLnBrk="0" hangingPunct="1">
        <a:defRPr sz="1157" kern="1200">
          <a:solidFill>
            <a:schemeClr val="tx1"/>
          </a:solidFill>
          <a:latin typeface="+mn-lt"/>
          <a:ea typeface="+mn-ea"/>
          <a:cs typeface="+mn-cs"/>
        </a:defRPr>
      </a:lvl6pPr>
      <a:lvl7pPr marL="1763559" algn="l" defTabSz="587853" rtl="0" eaLnBrk="1" latinLnBrk="0" hangingPunct="1">
        <a:defRPr sz="1157" kern="1200">
          <a:solidFill>
            <a:schemeClr val="tx1"/>
          </a:solidFill>
          <a:latin typeface="+mn-lt"/>
          <a:ea typeface="+mn-ea"/>
          <a:cs typeface="+mn-cs"/>
        </a:defRPr>
      </a:lvl7pPr>
      <a:lvl8pPr marL="2057486" algn="l" defTabSz="587853" rtl="0" eaLnBrk="1" latinLnBrk="0" hangingPunct="1">
        <a:defRPr sz="1157" kern="1200">
          <a:solidFill>
            <a:schemeClr val="tx1"/>
          </a:solidFill>
          <a:latin typeface="+mn-lt"/>
          <a:ea typeface="+mn-ea"/>
          <a:cs typeface="+mn-cs"/>
        </a:defRPr>
      </a:lvl8pPr>
      <a:lvl9pPr marL="2351412" algn="l" defTabSz="587853" rtl="0" eaLnBrk="1" latinLnBrk="0" hangingPunct="1">
        <a:defRPr sz="11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4138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C2BA64-8766-10B0-0609-E7BADAC935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2F3EE7-369A-2950-99AA-F1627EE3E2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39022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7F951585-DB70-0A31-CE93-F7C100977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B90DAC19-00BF-B1C8-4A7F-26797BFA4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8511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7F951585-DB70-0A31-CE93-F7C100977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B90DAC19-00BF-B1C8-4A7F-26797BFA4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401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90363B68-E6BA-A809-C839-651FD2FAAC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2644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811085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cio_corporativa_HVH">
  <a:themeElements>
    <a:clrScheme name="Azul cáli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resentacio_corporativa_HV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6470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altLang="ca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6470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altLang="ca-E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esentacio_corporativa_HV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o_corporativa_HV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o_corporativa_HV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o_corporativa_HV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o_corporativa_HV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o_corporativa_HV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o_corporativa_HV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l'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l'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5785</TotalTime>
  <Words>0</Words>
  <Application>Microsoft Macintosh PowerPoint</Application>
  <PresentationFormat>Presentación en pantalla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Avenir Next Condensed Demi Bold</vt:lpstr>
      <vt:lpstr>Galvji</vt:lpstr>
      <vt:lpstr>Times New Roman</vt:lpstr>
      <vt:lpstr>Wingdings</vt:lpstr>
      <vt:lpstr>Presentacio_corporativa_HVH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HUVH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HUVH</dc:creator>
  <dc:description>Coberta i pagina interior</dc:description>
  <cp:lastModifiedBy>Xavier Sala Blanch</cp:lastModifiedBy>
  <cp:revision>194</cp:revision>
  <cp:lastPrinted>2020-10-05T09:28:17Z</cp:lastPrinted>
  <dcterms:created xsi:type="dcterms:W3CDTF">2004-09-23T10:48:58Z</dcterms:created>
  <dcterms:modified xsi:type="dcterms:W3CDTF">2023-10-23T09:29:12Z</dcterms:modified>
</cp:coreProperties>
</file>